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67659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юго-западный 7-12 м/с. Температура воздуха ночью 18-20 тепла, днем сильная жара 36-38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341718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29264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4486</cp:revision>
  <cp:lastPrinted>2021-07-01T03:56:27Z</cp:lastPrinted>
  <dcterms:created xsi:type="dcterms:W3CDTF">2018-03-27T06:03:00Z</dcterms:created>
  <dcterms:modified xsi:type="dcterms:W3CDTF">2026-08-09T07:12:58Z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