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504812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накопление,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2-7, днем 5-10 м/с. Температура воздуха ночью 17-19 тепла, 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15-17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240660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26032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5310</cp:revision>
  <cp:lastPrinted>2021-07-01T03:56:27Z</cp:lastPrinted>
  <dcterms:created xsi:type="dcterms:W3CDTF">2018-03-27T06:03:00Z</dcterms:created>
  <dcterms:modified xsi:type="dcterms:W3CDTF">2026-08-09T08:58:08Z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