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63986688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09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20364431"/>
              </p:ext>
            </p:extLst>
          </p:nvPr>
        </p:nvGraphicFramePr>
        <p:xfrm>
          <a:off x="4998800" y="3933056"/>
          <a:ext cx="4596515" cy="13363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северо-восточный 8-13,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порывы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15-20 м/с. Температура воздуха ночью 25-27 тепла, днем сильная жара 38-40 градусов.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09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м/с. Температура воздуха 25-27 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14495</TotalTime>
  <Words>556</Words>
  <Application>Microsoft Office PowerPoint</Application>
  <PresentationFormat>Лист A4 (210x297 мм)</PresentationFormat>
  <Paragraphs>79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4188</cp:revision>
  <cp:lastPrinted>2021-07-01T03:56:27Z</cp:lastPrinted>
  <dcterms:created xsi:type="dcterms:W3CDTF">2018-03-27T06:03:00Z</dcterms:created>
  <dcterms:modified xsi:type="dcterms:W3CDTF">2026-08-09T06:56:01Z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