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416036611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221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09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300926820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23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Ветер северо-восточный 8-13 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23-25,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37-39 тепла. 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ночь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11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22-24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169023" y="2060848"/>
            <a:ext cx="445571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Самал-3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14461</TotalTime>
  <Words>584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4193</cp:revision>
  <cp:lastPrinted>2021-07-01T03:56:27Z</cp:lastPrinted>
  <dcterms:created xsi:type="dcterms:W3CDTF">2018-03-27T06:03:00Z</dcterms:created>
  <dcterms:modified xsi:type="dcterms:W3CDTF">2026-08-09T06:54:46Z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