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62602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северный, северо-восточный 5-10 м/с. Температура воздуха ночью 12-14, днем 29-31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4-9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970827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22460</TotalTime>
  <Words>619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4624</cp:revision>
  <cp:lastPrinted>2021-10-14T11:15:53Z</cp:lastPrinted>
  <dcterms:created xsi:type="dcterms:W3CDTF">2018-03-27T06:03:00Z</dcterms:created>
  <dcterms:modified xsi:type="dcterms:W3CDTF">2026-08-09T07:56:16Z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