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6108225"/>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08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08</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700838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09</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08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09</a:t>
            </a:r>
            <a:r>
              <a:rPr lang="kk-KZ" sz="1050" b="1" kern="1400" dirty="0">
                <a:latin typeface="Times New Roman" panose="02020603050405020304" pitchFamily="18" charset="0"/>
                <a:cs typeface="Times New Roman" panose="02020603050405020304" pitchFamily="18" charset="0"/>
              </a:rPr>
              <a:t>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Ауа температурасы түнде 12-14, күндіз 32-34 градус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10</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09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10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12-14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56753</TotalTime>
  <Words>597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7917</cp:revision>
  <cp:lastPrinted>2025-07-15T07:11:11Z</cp:lastPrinted>
  <dcterms:created xsi:type="dcterms:W3CDTF">2018-03-27T06:03:00Z</dcterms:created>
  <dcterms:modified xsi:type="dcterms:W3CDTF">2026-08-08T05:57:12Z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