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766640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08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түнде күші 4-9, күндіз 9-14 м/с. Ауа температурасы түнде 18-20 жылы, күндіз 33-35 градус қатты ыстық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5-10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400137172"/>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22943</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4403</cp:revision>
  <cp:lastPrinted>2021-07-01T07:38:07Z</cp:lastPrinted>
  <dcterms:created xsi:type="dcterms:W3CDTF">2018-03-27T06:03:00Z</dcterms:created>
  <dcterms:modified xsi:type="dcterms:W3CDTF">2026-08-08T06:22:37Z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