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969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Түнде және таңертең тұман. Жел солтүстік-батыстан соғады,</a:t>
            </a:r>
            <a:r>
              <a:rPr lang="kk-KZ" sz="1200" dirty="0">
                <a:effectLst/>
                <a:latin typeface="Times New Roman" panose="02020603050405020304" pitchFamily="18" charset="0"/>
                <a:ea typeface="Times New Roman" panose="02020603050405020304" pitchFamily="18" charset="0"/>
              </a:rPr>
              <a:t> күші 4-9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1-6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CB633C95-6981-4513-CD46-70F52495DF0B}"/>
              </a:ext>
            </a:extLst>
          </p:cNvPr>
          <p:cNvSpPr txBox="1"/>
          <p:nvPr/>
        </p:nvSpPr>
        <p:spPr>
          <a:xfrm>
            <a:off x="5033253" y="2316118"/>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1795033213"/>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/Акылбаева </a:t>
            </a:r>
            <a:r>
              <a:rPr lang="kk-KZ" altLang="ru-RU" sz="1200" b="1" i="1">
                <a:solidFill>
                  <a:srgbClr val="000000"/>
                </a:solidFill>
                <a:latin typeface="Times New Roman" panose="02020603050405020304" pitchFamily="18" charset="0"/>
                <a:cs typeface="Times New Roman" panose="02020603050405020304" pitchFamily="18" charset="0"/>
              </a:rPr>
              <a:t>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25950</TotalTime>
  <Words>671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5056</cp:revision>
  <cp:lastPrinted>2021-07-01T03:56:27Z</cp:lastPrinted>
  <dcterms:created xsi:type="dcterms:W3CDTF">2018-03-27T06:03:00Z</dcterms:created>
  <dcterms:modified xsi:type="dcterms:W3CDTF">2026-08-08T07:04:48Z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