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012581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9-14 м/с</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18-20,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31-33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10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4622940"/>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28848</TotalTime>
  <Words>540</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5351</cp:revision>
  <cp:lastPrinted>2021-07-01T07:38:07Z</cp:lastPrinted>
  <dcterms:created xsi:type="dcterms:W3CDTF">2018-03-27T06:03:00Z</dcterms:created>
  <dcterms:modified xsi:type="dcterms:W3CDTF">2026-08-08T08:06:01Z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