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529"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640726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itchFamily="18" charset="0"/>
                <a:cs typeface="Times New Roman" pitchFamily="18" charset="0"/>
              </a:rPr>
              <a:t>Көшпелі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19-21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35-37 градус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ыстық</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21-23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685748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26168</TotalTime>
  <Words>499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5189</cp:revision>
  <cp:lastPrinted>2021-07-01T07:38:07Z</cp:lastPrinted>
  <dcterms:created xsi:type="dcterms:W3CDTF">2018-03-27T06:03:00Z</dcterms:created>
  <dcterms:modified xsi:type="dcterms:W3CDTF">2026-08-08T08:01:49Z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