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0885033"/>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09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08</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6-11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36-38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10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09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Ашық</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Ауыспалы бағыттағы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2-7 м/с. Ауа температурасы 21-23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530986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50205</TotalTime>
  <Words>523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7170</cp:revision>
  <cp:lastPrinted>2021-07-01T07:38:07Z</cp:lastPrinted>
  <dcterms:created xsi:type="dcterms:W3CDTF">2018-03-27T06:03:00Z</dcterms:created>
  <dcterms:modified xsi:type="dcterms:W3CDTF">2026-08-08T07:03:14Z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