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2982119"/>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81513" y="114301"/>
            <a:ext cx="4893553"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5-10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34</a:t>
            </a:r>
            <a:r>
              <a:rPr lang="ru-RU" sz="1200" dirty="0" smtClean="0">
                <a:latin typeface="Times New Roman" panose="02020603050405020304" pitchFamily="18" charset="0"/>
                <a:cs typeface="Times New Roman" panose="02020603050405020304" pitchFamily="18" charset="0"/>
              </a:rPr>
              <a:t>-36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О</a:t>
            </a:r>
            <a:r>
              <a:rPr lang="kk-KZ" sz="1200" kern="900" dirty="0" smtClean="0">
                <a:solidFill>
                  <a:srgbClr val="000000"/>
                </a:solidFill>
                <a:latin typeface="Times New Roman" panose="02020603050405020304" pitchFamily="18" charset="0"/>
                <a:ea typeface="Times New Roman" panose="02020603050405020304" pitchFamily="18" charset="0"/>
              </a:rPr>
              <a:t>ңтүстік-шығыстан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18-20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2598400"/>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4906944" y="3284984"/>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33085</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5962</cp:revision>
  <cp:lastPrinted>2021-07-01T07:38:07Z</cp:lastPrinted>
  <dcterms:created xsi:type="dcterms:W3CDTF">2018-03-27T06:03:00Z</dcterms:created>
  <dcterms:modified xsi:type="dcterms:W3CDTF">2026-08-08T07:10:14Z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