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784362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7-12 м/с. Ауа температурасы түнде 8-10, күндіз 26-28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9-11 жылы болады.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3329493982"/>
              </p:ext>
            </p:extLst>
          </p:nvPr>
        </p:nvGraphicFramePr>
        <p:xfrm>
          <a:off x="5010660" y="425344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21271</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4578</cp:revision>
  <cp:lastPrinted>2021-07-01T03:56:27Z</cp:lastPrinted>
  <dcterms:created xsi:type="dcterms:W3CDTF">2018-03-27T06:03:00Z</dcterms:created>
  <dcterms:modified xsi:type="dcterms:W3CDTF">2026-08-08T07:18:39Z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