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63549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 тепла, днем сильная жара 36-38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направлений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52216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70476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7449</cp:revision>
  <cp:lastPrinted>2021-02-03T11:37:00Z</cp:lastPrinted>
  <dcterms:created xsi:type="dcterms:W3CDTF">2018-03-27T06:03:00Z</dcterms:created>
  <dcterms:modified xsi:type="dcterms:W3CDTF">2026-08-08T07:03:16Z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