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899335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12-14, днем 32-34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10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</a:t>
            </a:r>
            <a:r>
              <a:rPr lang="en-US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471498"/>
              </p:ext>
            </p:extLst>
          </p:nvPr>
        </p:nvGraphicFramePr>
        <p:xfrm>
          <a:off x="5341458" y="3714952"/>
          <a:ext cx="4076038" cy="2359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60894</TotalTime>
  <Words>640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8303</cp:revision>
  <cp:lastPrinted>2025-08-12T06:13:34Z</cp:lastPrinted>
  <dcterms:created xsi:type="dcterms:W3CDTF">2018-03-27T06:03:00Z</dcterms:created>
  <dcterms:modified xsi:type="dcterms:W3CDTF">2026-08-08T05:57:17Z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