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253666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        7-12 м/с. Температура воздуха ночью 8-10, днем 26-28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4-9 м/с. Температура воздуха 9-11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12800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22453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4621</cp:revision>
  <cp:lastPrinted>2021-10-14T11:15:53Z</cp:lastPrinted>
  <dcterms:created xsi:type="dcterms:W3CDTF">2018-03-27T06:03:00Z</dcterms:created>
  <dcterms:modified xsi:type="dcterms:W3CDTF">2026-08-08T07:18:42Z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