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105663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северо-восточный, восточный 5-10 м/с. Температура воздуха ночью 13-15, днем 30-32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05669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29005</TotalTime>
  <Words>638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5469</cp:revision>
  <cp:lastPrinted>2021-07-01T03:56:27Z</cp:lastPrinted>
  <dcterms:created xsi:type="dcterms:W3CDTF">2018-03-27T06:03:00Z</dcterms:created>
  <dcterms:modified xsi:type="dcterms:W3CDTF">2026-08-08T08:04:49Z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