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357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8029988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09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08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09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9-14 м/с. Температура воздуха ночью 17-19, днем 31-33 тепла</a:t>
            </a:r>
            <a:r>
              <a:rPr lang="ru-RU" sz="1100" dirty="0"/>
              <a:t>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10 августа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09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10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18-20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520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августа, ночью 10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21720</TotalTime>
  <Words>629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8874</cp:revision>
  <cp:lastPrinted>2021-07-01T03:56:27Z</cp:lastPrinted>
  <dcterms:created xsi:type="dcterms:W3CDTF">2018-03-27T06:03:00Z</dcterms:created>
  <dcterms:modified xsi:type="dcterms:W3CDTF">2026-08-08T08:13:38Z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