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2107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33968619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№220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9-14 м/с. Температура воздуха ночью 19-21 тепла, днем сильная жара 35-37 градусов.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ночь 10 августа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2350657"/>
              </p:ext>
            </p:extLst>
          </p:nvPr>
        </p:nvGraphicFramePr>
        <p:xfrm>
          <a:off x="4986306" y="4419203"/>
          <a:ext cx="4759297" cy="19443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1086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6255</TotalTime>
  <Words>549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1256</cp:revision>
  <cp:lastPrinted>2021-07-01T03:56:27Z</cp:lastPrinted>
  <dcterms:created xsi:type="dcterms:W3CDTF">2024-09-22T07:48:17Z</dcterms:created>
  <dcterms:modified xsi:type="dcterms:W3CDTF">2026-08-08T08:01:45Z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