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62269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23890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северо-западный 7-12 м/с. Температура воздуха ночью 20-22 тепла, днем сильная жара 34-36 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о-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восточ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42578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7216</cp:revision>
  <cp:lastPrinted>2021-07-01T03:56:27Z</cp:lastPrinted>
  <dcterms:created xsi:type="dcterms:W3CDTF">2018-03-27T06:03:00Z</dcterms:created>
  <dcterms:modified xsi:type="dcterms:W3CDTF">2026-08-08T06:33:03Z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