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01723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северный, северо-восточный 4-9 м/с. Температура воздуха ночью 10-12, днем 29-31 тепла.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м/с. Температура воздуха 11-13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991" y="34874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39724" y="233666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метеорологические условия будут способствовать рассеиванию, ночью 10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608668"/>
              </p:ext>
            </p:extLst>
          </p:nvPr>
        </p:nvGraphicFramePr>
        <p:xfrm>
          <a:off x="5039724" y="442972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22602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4644</cp:revision>
  <cp:lastPrinted>2021-07-01T03:56:27Z</cp:lastPrinted>
  <dcterms:created xsi:type="dcterms:W3CDTF">2018-03-27T06:03:00Z</dcterms:created>
  <dcterms:modified xsi:type="dcterms:W3CDTF">2026-08-08T07:13:55Z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