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398668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0364431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25-27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38-40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м/с. Температура воздуха 25-27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14494</TotalTime>
  <Words>557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4187</cp:revision>
  <cp:lastPrinted>2021-07-01T03:56:27Z</cp:lastPrinted>
  <dcterms:created xsi:type="dcterms:W3CDTF">2018-03-27T06:03:00Z</dcterms:created>
  <dcterms:modified xsi:type="dcterms:W3CDTF">2026-08-08T06:34:40Z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