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18710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северо-западный 4-9 м/с. Температура воздуха ночью 9-11, днем 29-31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1-6 м/с. Температура воздуха 10-12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682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54711" y="225331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метеорологические условия будут способствовать рассеиванию, ночью 10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10218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30351</TotalTime>
  <Words>699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5194</cp:revision>
  <cp:lastPrinted>2026-04-01T06:23:53Z</cp:lastPrinted>
  <dcterms:created xsi:type="dcterms:W3CDTF">2018-03-27T06:03:00Z</dcterms:created>
  <dcterms:modified xsi:type="dcterms:W3CDTF">2026-08-08T07:05:04Z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