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529" autoAdjust="0"/>
  </p:normalViewPr>
  <p:slideViewPr>
    <p:cSldViewPr showGuides="1">
      <p:cViewPr>
        <p:scale>
          <a:sx n="125" d="100"/>
          <a:sy n="125" d="100"/>
        </p:scale>
        <p:origin x="3024" y="-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340344"/>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7-12, </a:t>
            </a:r>
            <a:r>
              <a:rPr lang="ru-RU" sz="1150" dirty="0" err="1" smtClean="0">
                <a:latin typeface="Times New Roman" pitchFamily="18" charset="0"/>
                <a:cs typeface="Times New Roman" pitchFamily="18" charset="0"/>
              </a:rPr>
              <a:t>күндіз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екпіні</a:t>
            </a:r>
            <a:r>
              <a:rPr lang="ru-RU" sz="1150" dirty="0" smtClean="0">
                <a:latin typeface="Times New Roman" pitchFamily="18" charset="0"/>
                <a:cs typeface="Times New Roman" pitchFamily="18" charset="0"/>
              </a:rPr>
              <a:t> 15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19-21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33-35 градус </a:t>
            </a:r>
            <a:r>
              <a:rPr lang="ru-RU" sz="1150" dirty="0" err="1" smtClean="0">
                <a:latin typeface="Times New Roman" pitchFamily="18" charset="0"/>
                <a:cs typeface="Times New Roman" pitchFamily="18" charset="0"/>
              </a:rPr>
              <a:t>қатты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ыстық</a:t>
            </a:r>
            <a:r>
              <a:rPr lang="ru-RU" sz="1150" dirty="0" smtClean="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09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08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smtClean="0">
                <a:latin typeface="Times New Roman" pitchFamily="18" charset="0"/>
                <a:cs typeface="Times New Roman" pitchFamily="18" charset="0"/>
              </a:rPr>
              <a:t>Шығыстан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солтүстік-шығыстан</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18-20 </a:t>
            </a:r>
            <a:r>
              <a:rPr lang="ru-RU" sz="1150" dirty="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жылы</a:t>
            </a:r>
            <a:r>
              <a:rPr lang="ru-RU" sz="115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685748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26165</TotalTime>
  <Words>507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5189</cp:revision>
  <cp:lastPrinted>2021-07-01T07:38:07Z</cp:lastPrinted>
  <dcterms:created xsi:type="dcterms:W3CDTF">2018-03-27T06:03:00Z</dcterms:created>
  <dcterms:modified xsi:type="dcterms:W3CDTF">2026-08-07T08:18:00Z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