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891"/>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07 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6074964"/>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08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күндіз екпіні 15-20 м/с. Ауа температурасы түнде 11-13, күндіз 27-29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a:solidFill>
                  <a:srgbClr val="000000"/>
                </a:solidFill>
                <a:latin typeface="Times New Roman" pitchFamily="18" charset="0"/>
                <a:ea typeface="Calibri"/>
                <a:cs typeface="Times New Roman" pitchFamily="18" charset="0"/>
                <a:sym typeface="Calibri"/>
              </a:rPr>
              <a:t>08</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09</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Ауа </a:t>
            </a:r>
            <a:r>
              <a:rPr lang="kk-KZ" sz="1100">
                <a:latin typeface="Times New Roman" pitchFamily="18" charset="0"/>
                <a:cs typeface="Times New Roman" pitchFamily="18" charset="0"/>
              </a:rPr>
              <a:t>температурасы 15-17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08</a:t>
            </a:r>
            <a:r>
              <a:rPr lang="kk-KZ" sz="1100" dirty="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09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18737</TotalTime>
  <Words>592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8399</cp:revision>
  <cp:lastPrinted>2021-07-01T03:56:27Z</cp:lastPrinted>
  <dcterms:created xsi:type="dcterms:W3CDTF">2018-03-27T06:03:00Z</dcterms:created>
  <dcterms:modified xsi:type="dcterms:W3CDTF">2026-08-07T06:58:41Z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