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66" y="-7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701122396"/>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№171</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07</a:t>
            </a:r>
            <a:r>
              <a:rPr lang="kk-KZ" altLang="ru-RU" sz="1200" b="1" dirty="0" smtClean="0">
                <a:latin typeface="Times New Roman" panose="02020603050405020304" pitchFamily="18" charset="0"/>
                <a:cs typeface="Times New Roman" panose="02020603050405020304" pitchFamily="18" charset="0"/>
              </a:rPr>
              <a:t> тамызға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377619662"/>
              </p:ext>
            </p:extLst>
          </p:nvPr>
        </p:nvGraphicFramePr>
        <p:xfrm>
          <a:off x="5013732" y="4257917"/>
          <a:ext cx="4691064" cy="1172892"/>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2887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0,577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bl>
          </a:graphicData>
        </a:graphic>
      </p:graphicFrame>
      <p:sp>
        <p:nvSpPr>
          <p:cNvPr id="16" name="Прямоугольник 15"/>
          <p:cNvSpPr/>
          <p:nvPr/>
        </p:nvSpPr>
        <p:spPr>
          <a:xfrm>
            <a:off x="4977033" y="115888"/>
            <a:ext cx="4762314" cy="2015936"/>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08</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07 тамыздан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a:t>
            </a:r>
            <a:r>
              <a:rPr lang="ru-RU" altLang="ru-RU" sz="1200" b="1" dirty="0">
                <a:latin typeface="Times New Roman" pitchFamily="18" charset="0"/>
                <a:cs typeface="Times New Roman" pitchFamily="18" charset="0"/>
              </a:rPr>
              <a:t>8</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Көшпелі бұлтты, жауын-шашынсыз. Солтүстік-шығыстан жел соғады, күші 8-13, күндіз екпіні 15-20 м/с. Ауа температурасы түнде </a:t>
            </a:r>
            <a:r>
              <a:rPr lang="kk-KZ" sz="1100" dirty="0" smtClean="0">
                <a:latin typeface="Times New Roman" pitchFamily="18" charset="0"/>
                <a:cs typeface="Times New Roman" pitchFamily="18" charset="0"/>
              </a:rPr>
              <a:t>25-27, </a:t>
            </a:r>
            <a:r>
              <a:rPr lang="kk-KZ" sz="1100" dirty="0" smtClean="0">
                <a:latin typeface="Times New Roman" pitchFamily="18" charset="0"/>
                <a:cs typeface="Times New Roman" pitchFamily="18" charset="0"/>
              </a:rPr>
              <a:t>күндіз қатты ыстық </a:t>
            </a:r>
            <a:r>
              <a:rPr lang="kk-KZ" sz="1100" dirty="0" smtClean="0">
                <a:latin typeface="Times New Roman" pitchFamily="18" charset="0"/>
                <a:cs typeface="Times New Roman" pitchFamily="18" charset="0"/>
              </a:rPr>
              <a:t>39-41 </a:t>
            </a:r>
            <a:r>
              <a:rPr lang="kk-KZ" sz="1100" dirty="0" smtClean="0">
                <a:latin typeface="Times New Roman" pitchFamily="18" charset="0"/>
                <a:cs typeface="Times New Roman" pitchFamily="18" charset="0"/>
              </a:rPr>
              <a:t>градус.</a:t>
            </a:r>
            <a:endParaRPr lang="kk-KZ" sz="1100" dirty="0" smtClean="0">
              <a:latin typeface="Times New Roman" pitchFamily="18" charset="0"/>
              <a:cs typeface="Times New Roman" pitchFamily="18" charset="0"/>
            </a:endParaRPr>
          </a:p>
          <a:p>
            <a:pPr algn="just"/>
            <a:endParaRPr lang="kk-KZ" sz="11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a:t>
            </a:r>
            <a:r>
              <a:rPr lang="ru-RU" altLang="ru-RU" sz="1200" b="1" dirty="0" smtClean="0">
                <a:latin typeface="Times New Roman" pitchFamily="18" charset="0"/>
                <a:cs typeface="Times New Roman" pitchFamily="18" charset="0"/>
              </a:rPr>
              <a:t>09 </a:t>
            </a:r>
            <a:r>
              <a:rPr lang="kk-KZ" altLang="ru-RU" sz="1200" b="1" dirty="0" smtClean="0">
                <a:latin typeface="Times New Roman" pitchFamily="18" charset="0"/>
                <a:cs typeface="Times New Roman" pitchFamily="18" charset="0"/>
              </a:rPr>
              <a:t>тамызға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a:t>
            </a:r>
            <a:r>
              <a:rPr lang="ru-RU"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тамыздан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a:t>
            </a:r>
            <a:r>
              <a:rPr lang="ru-RU"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тамызға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Солтүстік-шығыстан жел соғады, күші 8-13 м/с</a:t>
            </a:r>
            <a:r>
              <a:rPr lang="kk-KZ" sz="1100" dirty="0" smtClean="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25-27 </a:t>
            </a:r>
            <a:r>
              <a:rPr lang="kk-KZ" sz="1100" dirty="0" smtClean="0">
                <a:latin typeface="Times New Roman" pitchFamily="18" charset="0"/>
                <a:cs typeface="Times New Roman" pitchFamily="18" charset="0"/>
              </a:rPr>
              <a:t>градус жылы.</a:t>
            </a:r>
          </a:p>
          <a:p>
            <a:pPr lvl="0" indent="182563" algn="just"/>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015663"/>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Кабыл</a:t>
            </a:r>
            <a:r>
              <a:rPr lang="ru-RU" sz="1200" b="1" i="1" dirty="0" smtClean="0">
                <a:latin typeface="Times New Roman" panose="02020603050405020304" pitchFamily="18" charset="0"/>
                <a:cs typeface="Times New Roman" panose="02020603050405020304" pitchFamily="18" charset="0"/>
              </a:rPr>
              <a:t> С.Т.</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14358</TotalTime>
  <Words>524</Words>
  <Application>Microsoft Office PowerPoint</Application>
  <PresentationFormat>Лист A4 (210x297 мм)</PresentationFormat>
  <Paragraphs>76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4278</cp:revision>
  <cp:lastPrinted>2021-07-01T03:56:27Z</cp:lastPrinted>
  <dcterms:created xsi:type="dcterms:W3CDTF">2018-03-27T06:03:00Z</dcterms:created>
  <dcterms:modified xsi:type="dcterms:W3CDTF">2026-08-07T07:03:37Z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