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66"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11527151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13219618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08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07 </a:t>
            </a:r>
            <a:r>
              <a:rPr lang="ru-RU" altLang="ru-RU" sz="1200" b="1" dirty="0" err="1" smtClean="0">
                <a:latin typeface="Times New Roman" pitchFamily="18" charset="0"/>
                <a:cs typeface="Times New Roman" pitchFamily="18" charset="0"/>
              </a:rPr>
              <a:t>тамыздан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жауын-шашынсыз. Солтүстік-шығыстан жел соғады, күші </a:t>
            </a:r>
            <a:r>
              <a:rPr lang="kk-KZ" sz="1100" dirty="0" smtClean="0">
                <a:latin typeface="Times New Roman" pitchFamily="18" charset="0"/>
                <a:cs typeface="Times New Roman" pitchFamily="18" charset="0"/>
              </a:rPr>
              <a:t>8-13, күндіз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22-24,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36-38 </a:t>
            </a:r>
            <a:r>
              <a:rPr lang="kk-KZ" sz="1100" dirty="0" smtClean="0">
                <a:latin typeface="Times New Roman" pitchFamily="18" charset="0"/>
                <a:cs typeface="Times New Roman" pitchFamily="18" charset="0"/>
              </a:rPr>
              <a:t>градус жылы.</a:t>
            </a:r>
            <a:endParaRPr lang="kk-KZ" sz="1100" dirty="0" smtClean="0">
              <a:latin typeface="Times New Roman" pitchFamily="18" charset="0"/>
              <a:cs typeface="Times New Roman" pitchFamily="18" charset="0"/>
            </a:endParaRP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ru-RU"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тамызға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Солтүстік-шығыстан 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23-25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a:t>
            </a:r>
            <a:r>
              <a:rPr lang="ru-RU" altLang="ru-RU" sz="1200">
                <a:solidFill>
                  <a:srgbClr val="000000"/>
                </a:solidFill>
                <a:latin typeface="Times New Roman" panose="02020603050405020304" pitchFamily="18" charset="0"/>
                <a:cs typeface="Times New Roman" panose="02020603050405020304" pitchFamily="18" charset="0"/>
              </a:rPr>
              <a:t>қ </a:t>
            </a:r>
            <a:r>
              <a:rPr lang="ru-RU" altLang="ru-RU" sz="1200" smtClean="0">
                <a:solidFill>
                  <a:srgbClr val="000000"/>
                </a:solidFill>
                <a:latin typeface="Times New Roman" panose="02020603050405020304" pitchFamily="18" charset="0"/>
                <a:cs typeface="Times New Roman" panose="02020603050405020304" pitchFamily="18" charset="0"/>
              </a:rPr>
              <a:t>Самал-3</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dirty="0"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14372</TotalTime>
  <Words>552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4278</cp:revision>
  <cp:lastPrinted>2021-07-01T03:56:27Z</cp:lastPrinted>
  <dcterms:created xsi:type="dcterms:W3CDTF">2018-03-27T06:03:00Z</dcterms:created>
  <dcterms:modified xsi:type="dcterms:W3CDTF">2026-08-07T07:00:26Z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