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351090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07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аздаған жаңбыр, найзағай. Жел сол</a:t>
            </a:r>
            <a:r>
              <a:rPr lang="kk-KZ" sz="1200" dirty="0">
                <a:latin typeface="Times New Roman" panose="02020603050405020304" pitchFamily="18" charset="0"/>
                <a:ea typeface="Times New Roman" panose="02020603050405020304" pitchFamily="18" charset="0"/>
              </a:rPr>
              <a:t>түстіктен</a:t>
            </a:r>
            <a:r>
              <a:rPr lang="kk-KZ" sz="1200" dirty="0">
                <a:solidFill>
                  <a:prstClr val="black"/>
                </a:solidFill>
                <a:latin typeface="Times New Roman" pitchFamily="18" charset="0"/>
                <a:cs typeface="Times New Roman" pitchFamily="18" charset="0"/>
              </a:rPr>
              <a:t> соғады, күші</a:t>
            </a:r>
            <a:r>
              <a:rPr lang="kk-KZ" sz="1200" dirty="0">
                <a:effectLst/>
                <a:latin typeface="Times New Roman" panose="02020603050405020304" pitchFamily="18" charset="0"/>
                <a:ea typeface="Times New Roman" panose="02020603050405020304" pitchFamily="18" charset="0"/>
              </a:rPr>
              <a:t> 9-14</a:t>
            </a:r>
            <a:r>
              <a:rPr lang="kk-KZ" sz="1200" dirty="0">
                <a:latin typeface="Times New Roman" panose="02020603050405020304" pitchFamily="18" charset="0"/>
                <a:ea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a:t>
            </a:r>
            <a:r>
              <a:rPr lang="kk-KZ" sz="1200" dirty="0">
                <a:latin typeface="Times New Roman" panose="02020603050405020304" pitchFamily="18" charset="0"/>
                <a:ea typeface="Times New Roman" panose="02020603050405020304" pitchFamily="18" charset="0"/>
              </a:rPr>
              <a:t>түстіктен</a:t>
            </a:r>
            <a:r>
              <a:rPr lang="kk-KZ" sz="1200" dirty="0">
                <a:solidFill>
                  <a:prstClr val="black"/>
                </a:solidFill>
                <a:latin typeface="Times New Roman" pitchFamily="18" charset="0"/>
                <a:cs typeface="Times New Roman" pitchFamily="18" charset="0"/>
              </a:rPr>
              <a:t> соғады, күші  5-10 м/с. Ауа температурасы 12-14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268" y="346123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82900" y="25001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4134941472"/>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20683</TotalTime>
  <Words>598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4659</cp:revision>
  <cp:lastPrinted>2021-07-01T03:56:27Z</cp:lastPrinted>
  <dcterms:created xsi:type="dcterms:W3CDTF">2018-03-27T06:03:00Z</dcterms:created>
  <dcterms:modified xsi:type="dcterms:W3CDTF">2026-08-07T06:49:11Z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