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048930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№219</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88513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19-21,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31-33 </a:t>
            </a:r>
            <a:r>
              <a:rPr lang="ru-RU" sz="1150" dirty="0">
                <a:latin typeface="Times New Roman" pitchFamily="18" charset="0"/>
                <a:cs typeface="Times New Roman" pitchFamily="18" charset="0"/>
              </a:rPr>
              <a:t>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09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08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a:latin typeface="Times New Roman" pitchFamily="18" charset="0"/>
                <a:cs typeface="Times New Roman" pitchFamily="18" charset="0"/>
              </a:rPr>
              <a:t> </a:t>
            </a:r>
            <a:r>
              <a:rPr lang="ru-RU" sz="1150" smtClean="0">
                <a:latin typeface="Times New Roman" pitchFamily="18" charset="0"/>
                <a:cs typeface="Times New Roman" pitchFamily="18" charset="0"/>
              </a:rPr>
              <a:t>158-20 градус </a:t>
            </a:r>
            <a:r>
              <a:rPr lang="ru-RU" sz="1150" dirty="0" err="1">
                <a:latin typeface="Times New Roman" pitchFamily="18" charset="0"/>
                <a:cs typeface="Times New Roman" pitchFamily="18" charset="0"/>
              </a:rPr>
              <a:t>жылы</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7462294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28838</TotalTime>
  <Words>543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5350</cp:revision>
  <cp:lastPrinted>2021-07-01T07:38:07Z</cp:lastPrinted>
  <dcterms:created xsi:type="dcterms:W3CDTF">2018-03-27T06:03:00Z</dcterms:created>
  <dcterms:modified xsi:type="dcterms:W3CDTF">2026-08-07T08:17:00Z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