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2107"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8680733"/>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88513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7-12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13-15,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25-27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09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08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12-14 градус </a:t>
            </a:r>
            <a:r>
              <a:rPr lang="ru-RU" sz="1150">
                <a:latin typeface="Times New Roman" panose="02020603050405020304" pitchFamily="18" charset="0"/>
                <a:cs typeface="Times New Roman" panose="02020603050405020304" pitchFamily="18" charset="0"/>
              </a:rPr>
              <a:t>жылы</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281612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25981</TotalTime>
  <Words>552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5296</cp:revision>
  <cp:lastPrinted>2021-07-01T03:56:27Z</cp:lastPrinted>
  <dcterms:created xsi:type="dcterms:W3CDTF">2018-03-27T06:03:00Z</dcterms:created>
  <dcterms:modified xsi:type="dcterms:W3CDTF">2026-08-07T08:16:21Z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