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54415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7-12 м/с. Ауа температурасы түнде 9-11, күндіз 25-27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8-10 жылы болады.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4612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3992977701"/>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21267</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4576</cp:revision>
  <cp:lastPrinted>2021-07-01T03:56:27Z</cp:lastPrinted>
  <dcterms:created xsi:type="dcterms:W3CDTF">2018-03-27T06:03:00Z</dcterms:created>
  <dcterms:modified xsi:type="dcterms:W3CDTF">2026-08-07T06:54:38Z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