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60640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07</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324399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07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Солтүстік-батыстан жел соғады,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11-13, күндіз 24-26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09</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08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09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11-13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56750</TotalTime>
  <Words>598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7914</cp:revision>
  <cp:lastPrinted>2025-07-15T07:11:11Z</cp:lastPrinted>
  <dcterms:created xsi:type="dcterms:W3CDTF">2018-03-27T06:03:00Z</dcterms:created>
  <dcterms:modified xsi:type="dcterms:W3CDTF">2026-08-07T06:39:33Z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