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962832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14-16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317731"/>
              </p:ext>
            </p:extLst>
          </p:nvPr>
        </p:nvGraphicFramePr>
        <p:xfrm>
          <a:off x="4989607" y="3999691"/>
          <a:ext cx="4716320" cy="220171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33078</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5961</cp:revision>
  <cp:lastPrinted>2021-07-01T07:38:07Z</cp:lastPrinted>
  <dcterms:created xsi:type="dcterms:W3CDTF">2018-03-27T06:03:00Z</dcterms:created>
  <dcterms:modified xsi:type="dcterms:W3CDTF">2026-08-07T06:56:06Z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