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6" d="100"/>
          <a:sy n="106" d="100"/>
        </p:scale>
        <p:origin x="23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06042792"/>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431983"/>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08</a:t>
            </a:r>
            <a:r>
              <a:rPr lang="kk-KZ"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itchFamily="18" charset="0"/>
              </a:rPr>
              <a:t>07 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08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5-10 м/с. Ауа температурасы түнде 11-13, күндіз 27-29 градус жылы.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09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08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09 </a:t>
            </a:r>
            <a:r>
              <a:rPr lang="kk-KZ" altLang="ru-RU" sz="1200" b="1" dirty="0">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5-10 м/с. Ауа температурасы 18-20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879072245"/>
              </p:ext>
            </p:extLst>
          </p:nvPr>
        </p:nvGraphicFramePr>
        <p:xfrm>
          <a:off x="5014637" y="4556016"/>
          <a:ext cx="4572000" cy="1853467"/>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390241">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871">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87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489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22940</TotalTime>
  <Words>569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4402</cp:revision>
  <cp:lastPrinted>2021-07-01T07:38:07Z</cp:lastPrinted>
  <dcterms:created xsi:type="dcterms:W3CDTF">2018-03-27T06:03:00Z</dcterms:created>
  <dcterms:modified xsi:type="dcterms:W3CDTF">2026-08-07T06:35:52Z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