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876960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08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соғады, күші 7-12 м/с. Ауаның температурасы түнде 23-25 градус жылы, күндіз 38-40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09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23-25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2210726"/>
              </p:ext>
            </p:extLst>
          </p:nvPr>
        </p:nvGraphicFramePr>
        <p:xfrm>
          <a:off x="5026096" y="4531958"/>
          <a:ext cx="4691064" cy="188251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315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9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0.215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1244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0.249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6684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2868">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360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smtClean="0">
                          <a:solidFill>
                            <a:srgbClr val="000000"/>
                          </a:solidFill>
                          <a:effectLst/>
                          <a:latin typeface="Times New Roman" panose="02020603050405020304" pitchFamily="18" charset="0"/>
                        </a:rPr>
                        <a:t>0.719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89457530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18217</TotalTime>
  <Words>546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4427</cp:revision>
  <cp:lastPrinted>2021-07-01T07:38:07Z</cp:lastPrinted>
  <dcterms:created xsi:type="dcterms:W3CDTF">2018-03-27T06:03:00Z</dcterms:created>
  <dcterms:modified xsi:type="dcterms:W3CDTF">2026-08-07T06:11:38Z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