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2107" y="-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29982653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№219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северо-восточный 7-12, днем порывы 15 м/с. Температура воздуха ночью 19-21 тепла, днем сильная жара 33-35 градусов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восточный,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1996344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6252</TotalTime>
  <Words>557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1256</cp:revision>
  <cp:lastPrinted>2021-07-01T03:56:27Z</cp:lastPrinted>
  <dcterms:created xsi:type="dcterms:W3CDTF">2024-09-22T07:48:17Z</dcterms:created>
  <dcterms:modified xsi:type="dcterms:W3CDTF">2026-08-07T08:15:11Z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