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495458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с переходом на западный 7-12 м/с. Температура воздуха ночью 20-22 тепла, днем сильная жара 36-38 градусов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переменных направлений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187024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2026 года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70467</TotalTime>
  <Words>595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7444</cp:revision>
  <cp:lastPrinted>2021-02-03T11:37:00Z</cp:lastPrinted>
  <dcterms:created xsi:type="dcterms:W3CDTF">2018-03-27T06:03:00Z</dcterms:created>
  <dcterms:modified xsi:type="dcterms:W3CDTF">2026-08-07T07:14:26Z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