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13715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дождь. Ветер северо-западный 9-14 м/с. Температура воздуха ночью 11-13, днем 24-26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09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11-13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016299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60892</TotalTime>
  <Words>637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8299</cp:revision>
  <cp:lastPrinted>2025-08-12T06:13:34Z</cp:lastPrinted>
  <dcterms:created xsi:type="dcterms:W3CDTF">2018-03-27T06:03:00Z</dcterms:created>
  <dcterms:modified xsi:type="dcterms:W3CDTF">2026-08-07T06:30:35Z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