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57921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08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07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08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днем порывы 15-20 м/с. Температура воздуха ночью 11-13, днем 27-29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09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ночью 15-17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августа, ночью 09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21715</TotalTime>
  <Words>631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8871</cp:revision>
  <cp:lastPrinted>2021-07-01T03:56:27Z</cp:lastPrinted>
  <dcterms:created xsi:type="dcterms:W3CDTF">2018-03-27T06:03:00Z</dcterms:created>
  <dcterms:modified xsi:type="dcterms:W3CDTF">2026-08-07T06:58:37Z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