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77554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Ветер северо-западный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4-9,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9-14 м/с. Температура воздуха ночью 12-14, днем 26-28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5-10 м/с. Температура воздуха 12-14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472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870366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32E2F3F2-59D5-07A5-362C-7DE764D3DA98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30344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5190</cp:revision>
  <cp:lastPrinted>2026-04-01T06:23:53Z</cp:lastPrinted>
  <dcterms:created xsi:type="dcterms:W3CDTF">2018-03-27T06:03:00Z</dcterms:created>
  <dcterms:modified xsi:type="dcterms:W3CDTF">2026-08-07T06:34:48Z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