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663207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85140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с переходом на юго-восточный 5-10 м/с. Температура воздуха ночью 23-25, днем 32-34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-24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29989</TotalTime>
  <Words>580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4362</cp:revision>
  <cp:lastPrinted>2021-10-15T03:50:29Z</cp:lastPrinted>
  <dcterms:created xsi:type="dcterms:W3CDTF">2018-03-27T06:03:00Z</dcterms:created>
  <dcterms:modified xsi:type="dcterms:W3CDTF">2026-08-07T06:42:47Z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