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467611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небольшой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9-14 м/с. Температура воздуха ночью 14-16, днем 25-27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4874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4938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328479"/>
              </p:ext>
            </p:extLst>
          </p:nvPr>
        </p:nvGraphicFramePr>
        <p:xfrm>
          <a:off x="5042110" y="443711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623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22592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4640</cp:revision>
  <cp:lastPrinted>2021-07-01T03:56:27Z</cp:lastPrinted>
  <dcterms:created xsi:type="dcterms:W3CDTF">2018-03-27T06:03:00Z</dcterms:created>
  <dcterms:modified xsi:type="dcterms:W3CDTF">2026-08-07T06:49:14Z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