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970340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6376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северо-восточный 7-12 м/с. Температура воздуха ночью 15-17 тепла, днем сильная жара 34-36 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юго-западный, южный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42444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7212</cp:revision>
  <cp:lastPrinted>2021-07-01T03:56:27Z</cp:lastPrinted>
  <dcterms:created xsi:type="dcterms:W3CDTF">2018-03-27T06:03:00Z</dcterms:created>
  <dcterms:modified xsi:type="dcterms:W3CDTF">2026-08-07T07:01:16Z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