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59669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       7-12 м/с. Температура воздуха ночью 9-11, днем 25-27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398342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22448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4619</cp:revision>
  <cp:lastPrinted>2021-10-14T11:15:53Z</cp:lastPrinted>
  <dcterms:created xsi:type="dcterms:W3CDTF">2018-03-27T06:03:00Z</dcterms:created>
  <dcterms:modified xsi:type="dcterms:W3CDTF">2026-08-07T06:54:41Z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