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6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3986688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07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20364431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8-13, днем порывы 15-20 м/с. Температура воздуха ночью 25-27, днем сильная жара 39-41 градусов.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09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14492</TotalTime>
  <Words>556</Words>
  <Application>Microsoft Office PowerPoint</Application>
  <PresentationFormat>Лист A4 (210x297 мм)</PresentationFormat>
  <Paragraphs>79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4186</cp:revision>
  <cp:lastPrinted>2021-07-01T03:56:27Z</cp:lastPrinted>
  <dcterms:created xsi:type="dcterms:W3CDTF">2018-03-27T06:03:00Z</dcterms:created>
  <dcterms:modified xsi:type="dcterms:W3CDTF">2026-08-07T07:02:01Z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