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98163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06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7-12 м/с. Ауа температурасы түнде 12-14, күндіз 21-23 градус жылы.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 Ауа температурасы 9-11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20225789"/>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435</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0.87</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369</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0.324</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0.252</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Тойшыманова/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22930</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4401</cp:revision>
  <cp:lastPrinted>2021-07-01T07:38:07Z</cp:lastPrinted>
  <dcterms:created xsi:type="dcterms:W3CDTF">2018-03-27T06:03:00Z</dcterms:created>
  <dcterms:modified xsi:type="dcterms:W3CDTF">2026-08-06T08:18:12Z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