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62962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06</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189795"/>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06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07</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аздаған жаңбыр, бұршақ</a:t>
            </a:r>
            <a:r>
              <a:rPr lang="ru-RU" sz="1100" dirty="0">
                <a:latin typeface="Times New Roman" panose="02020603050405020304" pitchFamily="18" charset="0"/>
                <a:cs typeface="Times New Roman" panose="02020603050405020304" pitchFamily="18" charset="0"/>
              </a:rPr>
              <a:t>. Найзағай</a:t>
            </a:r>
            <a:r>
              <a:rPr lang="kk-KZ" sz="1100" dirty="0">
                <a:latin typeface="Times New Roman" panose="02020603050405020304" pitchFamily="18" charset="0"/>
                <a:cs typeface="Times New Roman" panose="02020603050405020304" pitchFamily="18" charset="0"/>
              </a:rPr>
              <a:t> Солтүстік-батыстан жел соғады, күші 9-14, күндіз екпіні </a:t>
            </a:r>
            <a:r>
              <a:rPr lang="ru-RU" sz="1100" dirty="0">
                <a:latin typeface="Times New Roman" panose="02020603050405020304" pitchFamily="18" charset="0"/>
                <a:cs typeface="Times New Roman" panose="02020603050405020304" pitchFamily="18" charset="0"/>
              </a:rPr>
              <a:t>15-20 </a:t>
            </a:r>
            <a:r>
              <a:rPr lang="kk-KZ" sz="1100" dirty="0">
                <a:latin typeface="Times New Roman" panose="02020603050405020304" pitchFamily="18" charset="0"/>
                <a:cs typeface="Times New Roman" panose="02020603050405020304" pitchFamily="18" charset="0"/>
              </a:rPr>
              <a:t>м/с. Ауа температурасы түнде 15-17, күндіз 26-28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08</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07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08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5-10</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13-15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56720</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7911</cp:revision>
  <cp:lastPrinted>2025-07-15T07:11:11Z</cp:lastPrinted>
  <dcterms:created xsi:type="dcterms:W3CDTF">2018-03-27T06:03:00Z</dcterms:created>
  <dcterms:modified xsi:type="dcterms:W3CDTF">2026-08-06T06:47:21Z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