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324"/>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218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06 </a:t>
                      </a:r>
                      <a:r>
                        <a:rPr lang="kk-KZ" altLang="zh-CN" sz="1200" b="1" i="1" u="none" baseline="0" dirty="0">
                          <a:solidFill>
                            <a:schemeClr val="tx2"/>
                          </a:solidFill>
                          <a:latin typeface="Times New Roman" panose="02020603050405020304" pitchFamily="18" charset="0"/>
                          <a:cs typeface="Times New Roman" panose="02020603050405020304" pitchFamily="18" charset="0"/>
                        </a:rPr>
                        <a:t>тамыз</a:t>
                      </a:r>
                      <a:endParaRPr lang="zh-CN" altLang="x-none" sz="1200" b="0"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5008" y="3645024"/>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 </a:t>
            </a:r>
            <a:r>
              <a:rPr lang="kk-KZ" altLang="ru-RU" sz="1200" b="1" dirty="0">
                <a:solidFill>
                  <a:srgbClr val="000000"/>
                </a:solidFill>
                <a:latin typeface="Times New Roman" pitchFamily="18" charset="0"/>
                <a:cs typeface="Times New Roman"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181877787"/>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07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smtClean="0">
                <a:solidFill>
                  <a:srgbClr val="000000"/>
                </a:solidFill>
                <a:latin typeface="Times New Roman" pitchFamily="18" charset="0"/>
                <a:cs typeface="Times New Roman" pitchFamily="18" charset="0"/>
              </a:rPr>
              <a:t>06 </a:t>
            </a:r>
            <a:r>
              <a:rPr lang="kk-KZ" altLang="ru-RU" sz="1100" b="1" dirty="0" smtClean="0">
                <a:solidFill>
                  <a:srgbClr val="000000"/>
                </a:solidFill>
                <a:latin typeface="Times New Roman" pitchFamily="18" charset="0"/>
                <a:cs typeface="Times New Roman" pitchFamily="18" charset="0"/>
              </a:rPr>
              <a:t>тамызға</a:t>
            </a:r>
            <a:r>
              <a:rPr lang="kk-KZ" sz="1100" b="1" dirty="0" smtClean="0">
                <a:latin typeface="Times New Roman" pitchFamily="18" charset="0"/>
                <a:cs typeface="Times New Roman" pitchFamily="18" charset="0"/>
              </a:rPr>
              <a:t> </a:t>
            </a:r>
            <a:r>
              <a:rPr lang="ru-RU" sz="1100" b="1" kern="0" dirty="0" err="1" smtClean="0">
                <a:solidFill>
                  <a:srgbClr val="000000"/>
                </a:solidFill>
                <a:latin typeface="Times New Roman" pitchFamily="18" charset="0"/>
                <a:ea typeface="Calibri"/>
                <a:cs typeface="Times New Roman" pitchFamily="18" charset="0"/>
                <a:sym typeface="Calibri"/>
              </a:rPr>
              <a:t>сағ</a:t>
            </a:r>
            <a:r>
              <a:rPr lang="ru-RU" sz="1100" b="1" kern="0" dirty="0" err="1">
                <a:solidFill>
                  <a:srgbClr val="000000"/>
                </a:solidFill>
                <a:latin typeface="Times New Roman" pitchFamily="18" charset="0"/>
                <a:ea typeface="Calibri"/>
                <a:cs typeface="Times New Roman" pitchFamily="18" charset="0"/>
                <a:sym typeface="Calibri"/>
              </a:rPr>
              <a:t>.</a:t>
            </a:r>
            <a:r>
              <a:rPr lang="ru-RU" sz="1100" b="1" kern="0" dirty="0">
                <a:solidFill>
                  <a:srgbClr val="000000"/>
                </a:solidFill>
                <a:latin typeface="Times New Roman" pitchFamily="18" charset="0"/>
                <a:ea typeface="Calibri"/>
                <a:cs typeface="Times New Roman" pitchFamily="18" charset="0"/>
                <a:sym typeface="Calibri"/>
              </a:rPr>
              <a:t> 20-дан </a:t>
            </a:r>
            <a:r>
              <a:rPr lang="ru-RU" altLang="ru-RU" sz="1100" b="1" dirty="0" smtClean="0">
                <a:solidFill>
                  <a:srgbClr val="000000"/>
                </a:solidFill>
                <a:latin typeface="Times New Roman" pitchFamily="18" charset="0"/>
                <a:cs typeface="Times New Roman" pitchFamily="18" charset="0"/>
              </a:rPr>
              <a:t>07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9-14, күндіз екпіні 15-20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10-12,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23-25 </a:t>
            </a:r>
            <a:r>
              <a:rPr lang="kk-KZ" sz="1100" dirty="0">
                <a:latin typeface="Times New Roman" pitchFamily="18" charset="0"/>
                <a:cs typeface="Times New Roman" pitchFamily="18" charset="0"/>
              </a:rPr>
              <a:t>градус жылы.</a:t>
            </a:r>
          </a:p>
          <a:p>
            <a:pPr indent="182563" algn="ctr">
              <a:tabLst>
                <a:tab pos="266700" algn="l"/>
                <a:tab pos="358775" algn="l"/>
              </a:tabLst>
            </a:pPr>
            <a:r>
              <a:rPr lang="ru-RU" altLang="ru-RU" sz="1100" b="1" dirty="0" err="1">
                <a:solidFill>
                  <a:srgbClr val="000000"/>
                </a:solidFill>
                <a:latin typeface="Times New Roman" pitchFamily="18" charset="0"/>
                <a:cs typeface="Times New Roman" pitchFamily="18" charset="0"/>
              </a:rPr>
              <a:t>Түнде </a:t>
            </a:r>
            <a:r>
              <a:rPr lang="ru-RU" altLang="ru-RU" sz="1100" b="1" dirty="0" smtClean="0">
                <a:solidFill>
                  <a:srgbClr val="000000"/>
                </a:solidFill>
                <a:latin typeface="Times New Roman" pitchFamily="18" charset="0"/>
                <a:cs typeface="Times New Roman" pitchFamily="18" charset="0"/>
              </a:rPr>
              <a:t>08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kern="0" dirty="0" smtClean="0">
                <a:solidFill>
                  <a:srgbClr val="000000"/>
                </a:solidFill>
                <a:latin typeface="Times New Roman" pitchFamily="18" charset="0"/>
                <a:ea typeface="Calibri"/>
                <a:cs typeface="Times New Roman" pitchFamily="18" charset="0"/>
                <a:sym typeface="Calibri"/>
              </a:rPr>
              <a:t>07</a:t>
            </a:r>
            <a:r>
              <a:rPr lang="kk-KZ"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a:solidFill>
                  <a:srgbClr val="000000"/>
                </a:solidFill>
                <a:latin typeface="Times New Roman" pitchFamily="18" charset="0"/>
                <a:ea typeface="Calibri"/>
                <a:cs typeface="Times New Roman" pitchFamily="18" charset="0"/>
                <a:sym typeface="Calibri"/>
              </a:rPr>
              <a:t>сағ. 20-дан </a:t>
            </a:r>
            <a:r>
              <a:rPr lang="ru-RU" sz="1100" b="1" kern="0" dirty="0" smtClean="0">
                <a:solidFill>
                  <a:srgbClr val="000000"/>
                </a:solidFill>
                <a:latin typeface="Times New Roman" pitchFamily="18" charset="0"/>
                <a:ea typeface="Calibri"/>
                <a:cs typeface="Times New Roman" pitchFamily="18" charset="0"/>
                <a:sym typeface="Calibri"/>
              </a:rPr>
              <a:t>08</a:t>
            </a:r>
            <a:r>
              <a:rPr lang="kk-KZ"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a:solidFill>
                  <a:srgbClr val="000000"/>
                </a:solidFill>
                <a:latin typeface="Times New Roman" pitchFamily="18" charset="0"/>
                <a:ea typeface="Calibri"/>
                <a:cs typeface="Times New Roman" pitchFamily="18" charset="0"/>
                <a:sym typeface="Calibri"/>
              </a:rPr>
              <a:t>сағ.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б</a:t>
            </a:r>
            <a:r>
              <a:rPr lang="kk-KZ" sz="1100" dirty="0" smtClean="0">
                <a:latin typeface="Times New Roman" pitchFamily="18" charset="0"/>
                <a:cs typeface="Times New Roman" pitchFamily="18" charset="0"/>
              </a:rPr>
              <a:t>атыстан</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жел соғады, күші  9-14 м/с. Ауа температурасы </a:t>
            </a:r>
            <a:r>
              <a:rPr lang="kk-KZ" sz="1100" dirty="0" smtClean="0">
                <a:latin typeface="Times New Roman" pitchFamily="18" charset="0"/>
                <a:cs typeface="Times New Roman" pitchFamily="18" charset="0"/>
              </a:rPr>
              <a:t>10-12 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97016" y="3140968"/>
            <a:ext cx="4608512"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07</a:t>
            </a:r>
            <a:r>
              <a:rPr lang="kk-KZ" sz="1100" dirty="0" smtClean="0">
                <a:solidFill>
                  <a:schemeClr val="tx1"/>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тамыз</a:t>
            </a:r>
            <a:r>
              <a:rPr lang="kk-KZ" sz="1100" dirty="0">
                <a:solidFill>
                  <a:schemeClr val="tx1"/>
                </a:solidFill>
                <a:latin typeface="Times New Roman" pitchFamily="18" charset="0"/>
                <a:cs typeface="Times New Roman" pitchFamily="18" charset="0"/>
              </a:rPr>
              <a:t>да, </a:t>
            </a:r>
            <a:r>
              <a:rPr lang="kk-KZ" sz="1100" dirty="0" smtClean="0">
                <a:solidFill>
                  <a:schemeClr val="tx1"/>
                </a:solidFill>
                <a:latin typeface="Times New Roman" pitchFamily="18" charset="0"/>
                <a:cs typeface="Times New Roman" pitchFamily="18" charset="0"/>
              </a:rPr>
              <a:t>08 </a:t>
            </a:r>
            <a:r>
              <a:rPr lang="kk-KZ" altLang="ru-RU" sz="1100" dirty="0">
                <a:solidFill>
                  <a:srgbClr val="000000"/>
                </a:solidFill>
                <a:latin typeface="Times New Roman" pitchFamily="18" charset="0"/>
                <a:cs typeface="Times New Roman" pitchFamily="18" charset="0"/>
              </a:rPr>
              <a:t>тамыз</a:t>
            </a:r>
            <a:r>
              <a:rPr lang="kk-KZ" sz="1100" dirty="0">
                <a:solidFill>
                  <a:schemeClr val="tx1"/>
                </a:solidFill>
                <a:latin typeface="Times New Roman" pitchFamily="18" charset="0"/>
                <a:cs typeface="Times New Roman" pitchFamily="18" charset="0"/>
              </a:rPr>
              <a:t>да түнде </a:t>
            </a:r>
            <a:r>
              <a:rPr lang="ru-RU" sz="11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/О.Чумакова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18736</TotalTime>
  <Words>551</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8396</cp:revision>
  <cp:lastPrinted>2021-07-01T03:56:27Z</cp:lastPrinted>
  <dcterms:created xsi:type="dcterms:W3CDTF">2018-03-27T06:03:00Z</dcterms:created>
  <dcterms:modified xsi:type="dcterms:W3CDTF">2026-08-06T06:59:49Z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