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529"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3292151"/>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07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07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itchFamily="18" charset="0"/>
                <a:cs typeface="Times New Roman" pitchFamily="18" charset="0"/>
              </a:rPr>
              <a:t>Көшпелі</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8-13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19-21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33-35 градус </a:t>
            </a:r>
            <a:r>
              <a:rPr lang="ru-RU" sz="1150" dirty="0" err="1">
                <a:latin typeface="Times New Roman" pitchFamily="18" charset="0"/>
                <a:cs typeface="Times New Roman" pitchFamily="18" charset="0"/>
              </a:rPr>
              <a:t>қатты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ыстық</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08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07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08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685748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26166</TotalTime>
  <Words>499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5187</cp:revision>
  <cp:lastPrinted>2021-07-01T07:38:07Z</cp:lastPrinted>
  <dcterms:created xsi:type="dcterms:W3CDTF">2018-03-27T06:03:00Z</dcterms:created>
  <dcterms:modified xsi:type="dcterms:W3CDTF">2026-08-06T07:33:06Z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