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2107"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98846755"/>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тамыз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062103"/>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a:latin typeface="Times New Roman" panose="02020603050405020304" pitchFamily="18" charset="0"/>
                <a:cs typeface="Times New Roman" panose="02020603050405020304" pitchFamily="18" charset="0"/>
              </a:rPr>
              <a:t>07 тамызға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a:latin typeface="Times New Roman" panose="02020603050405020304" pitchFamily="18" charset="0"/>
                <a:cs typeface="Times New Roman" panose="02020603050405020304" pitchFamily="18" charset="0"/>
              </a:rPr>
              <a:t>06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07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жауын-шашынсыз. </a:t>
            </a:r>
            <a:r>
              <a:rPr lang="ru-RU" sz="1150" dirty="0" err="1">
                <a:latin typeface="Times New Roman" pitchFamily="18" charset="0"/>
                <a:cs typeface="Times New Roman" pitchFamily="18" charset="0"/>
              </a:rPr>
              <a:t>Солтүстіктен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солтүстік-шығыстан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күші</a:t>
            </a:r>
            <a:r>
              <a:rPr lang="ru-RU" sz="1150" dirty="0">
                <a:latin typeface="Times New Roman" pitchFamily="18" charset="0"/>
                <a:cs typeface="Times New Roman" pitchFamily="18" charset="0"/>
              </a:rPr>
              <a:t> 5-10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19-21,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31-33 градус </a:t>
            </a:r>
            <a:r>
              <a:rPr lang="ru-RU" sz="1150" dirty="0" err="1">
                <a:latin typeface="Times New Roman" pitchFamily="18" charset="0"/>
                <a:cs typeface="Times New Roman" pitchFamily="18" charset="0"/>
              </a:rPr>
              <a:t>жылы</a:t>
            </a:r>
            <a:r>
              <a:rPr lang="ru-RU" sz="1150" dirty="0">
                <a:latin typeface="Times New Roman" pitchFamily="18" charset="0"/>
                <a:cs typeface="Times New Roman" pitchFamily="18" charset="0"/>
              </a:rPr>
              <a:t>.</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08 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07 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08 </a:t>
            </a:r>
            <a:r>
              <a:rPr lang="kk-KZ" altLang="ru-RU"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18-20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06 </a:t>
            </a:r>
            <a:r>
              <a:rPr lang="kk-KZ" altLang="ru-RU" sz="1200" b="1" dirty="0" smtClean="0">
                <a:latin typeface="Times New Roman" panose="02020603050405020304" pitchFamily="18" charset="0"/>
                <a:cs typeface="Times New Roman" panose="02020603050405020304" pitchFamily="18" charset="0"/>
              </a:rPr>
              <a:t>тамыз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74622940"/>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 xmlns:a16="http://schemas.microsoft.com/office/drawing/2014/main" val="3583770891"/>
                    </a:ext>
                  </a:extLst>
                </a:gridCol>
                <a:gridCol w="1407045">
                  <a:extLst>
                    <a:ext uri="{9D8B030D-6E8A-4147-A177-3AD203B41FA5}">
                      <a16:colId xmlns="" xmlns:a16="http://schemas.microsoft.com/office/drawing/2014/main" val="1276116030"/>
                    </a:ext>
                  </a:extLst>
                </a:gridCol>
                <a:gridCol w="1529916">
                  <a:extLst>
                    <a:ext uri="{9D8B030D-6E8A-4147-A177-3AD203B41FA5}">
                      <a16:colId xmlns="" xmlns:a16="http://schemas.microsoft.com/office/drawing/2014/main"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498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28838</TotalTime>
  <Words>542</Words>
  <Application>Microsoft Office PowerPoint</Application>
  <PresentationFormat>Лист A4 (210x297 мм)</PresentationFormat>
  <Paragraphs>90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5347</cp:revision>
  <cp:lastPrinted>2021-07-01T07:38:07Z</cp:lastPrinted>
  <dcterms:created xsi:type="dcterms:W3CDTF">2018-03-27T06:03:00Z</dcterms:created>
  <dcterms:modified xsi:type="dcterms:W3CDTF">2026-08-06T07:27:58Z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